
<file path=[Content_Types].xml><?xml version="1.0" encoding="utf-8"?>
<Types xmlns="http://schemas.openxmlformats.org/package/2006/content-types">
  <Default Extension="jfif" ContentType="image/jpeg"/>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69" d="100"/>
          <a:sy n="69" d="100"/>
        </p:scale>
        <p:origin x="96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D43A07-D8E0-4D45-BD57-4F86C761252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99EBFF38-3A15-4988-B3F9-113C83BEF7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D4F5CD0B-F5AD-46F5-AD66-0124873DDD0B}"/>
              </a:ext>
            </a:extLst>
          </p:cNvPr>
          <p:cNvSpPr>
            <a:spLocks noGrp="1"/>
          </p:cNvSpPr>
          <p:nvPr>
            <p:ph type="dt" sz="half" idx="10"/>
          </p:nvPr>
        </p:nvSpPr>
        <p:spPr/>
        <p:txBody>
          <a:bodyPr/>
          <a:lstStyle/>
          <a:p>
            <a:fld id="{26754128-F2A2-4838-A888-617D700E750C}" type="datetimeFigureOut">
              <a:rPr lang="lv-LV" smtClean="0"/>
              <a:t>02.08.2022</a:t>
            </a:fld>
            <a:endParaRPr lang="lv-LV"/>
          </a:p>
        </p:txBody>
      </p:sp>
      <p:sp>
        <p:nvSpPr>
          <p:cNvPr id="5" name="Footer Placeholder 4">
            <a:extLst>
              <a:ext uri="{FF2B5EF4-FFF2-40B4-BE49-F238E27FC236}">
                <a16:creationId xmlns:a16="http://schemas.microsoft.com/office/drawing/2014/main" id="{085E44E7-FA7B-47CA-802F-38BD0BC85F01}"/>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58DAF05D-B45A-4F4A-B5DB-375A2F9C9B95}"/>
              </a:ext>
            </a:extLst>
          </p:cNvPr>
          <p:cNvSpPr>
            <a:spLocks noGrp="1"/>
          </p:cNvSpPr>
          <p:nvPr>
            <p:ph type="sldNum" sz="quarter" idx="12"/>
          </p:nvPr>
        </p:nvSpPr>
        <p:spPr/>
        <p:txBody>
          <a:bodyPr/>
          <a:lstStyle/>
          <a:p>
            <a:fld id="{F81718DA-9A03-48B3-90CB-42594DDB39CC}" type="slidenum">
              <a:rPr lang="lv-LV" smtClean="0"/>
              <a:t>‹#›</a:t>
            </a:fld>
            <a:endParaRPr lang="lv-LV"/>
          </a:p>
        </p:txBody>
      </p:sp>
    </p:spTree>
    <p:extLst>
      <p:ext uri="{BB962C8B-B14F-4D97-AF65-F5344CB8AC3E}">
        <p14:creationId xmlns:p14="http://schemas.microsoft.com/office/powerpoint/2010/main" val="11809725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1051C7-0957-4BA5-954D-342FA80E91F9}"/>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3C5BA05D-9386-445B-B810-D5A110F6DFD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0D3B867D-8B6B-4843-830E-3EF70116A52D}"/>
              </a:ext>
            </a:extLst>
          </p:cNvPr>
          <p:cNvSpPr>
            <a:spLocks noGrp="1"/>
          </p:cNvSpPr>
          <p:nvPr>
            <p:ph type="dt" sz="half" idx="10"/>
          </p:nvPr>
        </p:nvSpPr>
        <p:spPr/>
        <p:txBody>
          <a:bodyPr/>
          <a:lstStyle/>
          <a:p>
            <a:fld id="{26754128-F2A2-4838-A888-617D700E750C}" type="datetimeFigureOut">
              <a:rPr lang="lv-LV" smtClean="0"/>
              <a:t>02.08.2022</a:t>
            </a:fld>
            <a:endParaRPr lang="lv-LV"/>
          </a:p>
        </p:txBody>
      </p:sp>
      <p:sp>
        <p:nvSpPr>
          <p:cNvPr id="5" name="Footer Placeholder 4">
            <a:extLst>
              <a:ext uri="{FF2B5EF4-FFF2-40B4-BE49-F238E27FC236}">
                <a16:creationId xmlns:a16="http://schemas.microsoft.com/office/drawing/2014/main" id="{5A67448C-3F13-4AF6-9A18-154D7B2ACAB9}"/>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5F3A5BBD-1683-40DD-B8A6-0E7410D2F379}"/>
              </a:ext>
            </a:extLst>
          </p:cNvPr>
          <p:cNvSpPr>
            <a:spLocks noGrp="1"/>
          </p:cNvSpPr>
          <p:nvPr>
            <p:ph type="sldNum" sz="quarter" idx="12"/>
          </p:nvPr>
        </p:nvSpPr>
        <p:spPr/>
        <p:txBody>
          <a:bodyPr/>
          <a:lstStyle/>
          <a:p>
            <a:fld id="{F81718DA-9A03-48B3-90CB-42594DDB39CC}" type="slidenum">
              <a:rPr lang="lv-LV" smtClean="0"/>
              <a:t>‹#›</a:t>
            </a:fld>
            <a:endParaRPr lang="lv-LV"/>
          </a:p>
        </p:txBody>
      </p:sp>
    </p:spTree>
    <p:extLst>
      <p:ext uri="{BB962C8B-B14F-4D97-AF65-F5344CB8AC3E}">
        <p14:creationId xmlns:p14="http://schemas.microsoft.com/office/powerpoint/2010/main" val="11777000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A0EA817-1767-4198-812C-40264F0AF42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DEECA175-E036-4522-AEAD-59B51E7A550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0E900C87-BAF7-448F-82F2-50B1DF5F6940}"/>
              </a:ext>
            </a:extLst>
          </p:cNvPr>
          <p:cNvSpPr>
            <a:spLocks noGrp="1"/>
          </p:cNvSpPr>
          <p:nvPr>
            <p:ph type="dt" sz="half" idx="10"/>
          </p:nvPr>
        </p:nvSpPr>
        <p:spPr/>
        <p:txBody>
          <a:bodyPr/>
          <a:lstStyle/>
          <a:p>
            <a:fld id="{26754128-F2A2-4838-A888-617D700E750C}" type="datetimeFigureOut">
              <a:rPr lang="lv-LV" smtClean="0"/>
              <a:t>02.08.2022</a:t>
            </a:fld>
            <a:endParaRPr lang="lv-LV"/>
          </a:p>
        </p:txBody>
      </p:sp>
      <p:sp>
        <p:nvSpPr>
          <p:cNvPr id="5" name="Footer Placeholder 4">
            <a:extLst>
              <a:ext uri="{FF2B5EF4-FFF2-40B4-BE49-F238E27FC236}">
                <a16:creationId xmlns:a16="http://schemas.microsoft.com/office/drawing/2014/main" id="{1E72F70B-3B45-4BCA-9720-2C1CDFCD82C6}"/>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65B50AFB-989D-4946-9FDA-54A7340CBEF9}"/>
              </a:ext>
            </a:extLst>
          </p:cNvPr>
          <p:cNvSpPr>
            <a:spLocks noGrp="1"/>
          </p:cNvSpPr>
          <p:nvPr>
            <p:ph type="sldNum" sz="quarter" idx="12"/>
          </p:nvPr>
        </p:nvSpPr>
        <p:spPr/>
        <p:txBody>
          <a:bodyPr/>
          <a:lstStyle/>
          <a:p>
            <a:fld id="{F81718DA-9A03-48B3-90CB-42594DDB39CC}" type="slidenum">
              <a:rPr lang="lv-LV" smtClean="0"/>
              <a:t>‹#›</a:t>
            </a:fld>
            <a:endParaRPr lang="lv-LV"/>
          </a:p>
        </p:txBody>
      </p:sp>
    </p:spTree>
    <p:extLst>
      <p:ext uri="{BB962C8B-B14F-4D97-AF65-F5344CB8AC3E}">
        <p14:creationId xmlns:p14="http://schemas.microsoft.com/office/powerpoint/2010/main" val="3129336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750ED2-B021-4487-AF50-CFC5B2C9510D}"/>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D4800575-768F-422E-8547-A2C211EBE24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F3F7A128-E973-4C08-A17F-72238F2944B5}"/>
              </a:ext>
            </a:extLst>
          </p:cNvPr>
          <p:cNvSpPr>
            <a:spLocks noGrp="1"/>
          </p:cNvSpPr>
          <p:nvPr>
            <p:ph type="dt" sz="half" idx="10"/>
          </p:nvPr>
        </p:nvSpPr>
        <p:spPr/>
        <p:txBody>
          <a:bodyPr/>
          <a:lstStyle/>
          <a:p>
            <a:fld id="{26754128-F2A2-4838-A888-617D700E750C}" type="datetimeFigureOut">
              <a:rPr lang="lv-LV" smtClean="0"/>
              <a:t>02.08.2022</a:t>
            </a:fld>
            <a:endParaRPr lang="lv-LV"/>
          </a:p>
        </p:txBody>
      </p:sp>
      <p:sp>
        <p:nvSpPr>
          <p:cNvPr id="5" name="Footer Placeholder 4">
            <a:extLst>
              <a:ext uri="{FF2B5EF4-FFF2-40B4-BE49-F238E27FC236}">
                <a16:creationId xmlns:a16="http://schemas.microsoft.com/office/drawing/2014/main" id="{1AD3A70E-1398-4605-B4FC-3368C4A6A764}"/>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071C6918-BFD8-409A-ACD4-AF43F3860D4A}"/>
              </a:ext>
            </a:extLst>
          </p:cNvPr>
          <p:cNvSpPr>
            <a:spLocks noGrp="1"/>
          </p:cNvSpPr>
          <p:nvPr>
            <p:ph type="sldNum" sz="quarter" idx="12"/>
          </p:nvPr>
        </p:nvSpPr>
        <p:spPr/>
        <p:txBody>
          <a:bodyPr/>
          <a:lstStyle/>
          <a:p>
            <a:fld id="{F81718DA-9A03-48B3-90CB-42594DDB39CC}" type="slidenum">
              <a:rPr lang="lv-LV" smtClean="0"/>
              <a:t>‹#›</a:t>
            </a:fld>
            <a:endParaRPr lang="lv-LV"/>
          </a:p>
        </p:txBody>
      </p:sp>
    </p:spTree>
    <p:extLst>
      <p:ext uri="{BB962C8B-B14F-4D97-AF65-F5344CB8AC3E}">
        <p14:creationId xmlns:p14="http://schemas.microsoft.com/office/powerpoint/2010/main" val="6553084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7796B-A196-4CBA-BC49-500FB3A5925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B04B7535-F667-450F-8777-4131759CC37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9BD74B0-468C-40C4-8849-4211AA0C7006}"/>
              </a:ext>
            </a:extLst>
          </p:cNvPr>
          <p:cNvSpPr>
            <a:spLocks noGrp="1"/>
          </p:cNvSpPr>
          <p:nvPr>
            <p:ph type="dt" sz="half" idx="10"/>
          </p:nvPr>
        </p:nvSpPr>
        <p:spPr/>
        <p:txBody>
          <a:bodyPr/>
          <a:lstStyle/>
          <a:p>
            <a:fld id="{26754128-F2A2-4838-A888-617D700E750C}" type="datetimeFigureOut">
              <a:rPr lang="lv-LV" smtClean="0"/>
              <a:t>02.08.2022</a:t>
            </a:fld>
            <a:endParaRPr lang="lv-LV"/>
          </a:p>
        </p:txBody>
      </p:sp>
      <p:sp>
        <p:nvSpPr>
          <p:cNvPr id="5" name="Footer Placeholder 4">
            <a:extLst>
              <a:ext uri="{FF2B5EF4-FFF2-40B4-BE49-F238E27FC236}">
                <a16:creationId xmlns:a16="http://schemas.microsoft.com/office/drawing/2014/main" id="{DB38C3E3-3DDF-429D-96DE-5EE8D5776FFD}"/>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E364A152-45C8-4ED0-A575-A28D4EA2F2C1}"/>
              </a:ext>
            </a:extLst>
          </p:cNvPr>
          <p:cNvSpPr>
            <a:spLocks noGrp="1"/>
          </p:cNvSpPr>
          <p:nvPr>
            <p:ph type="sldNum" sz="quarter" idx="12"/>
          </p:nvPr>
        </p:nvSpPr>
        <p:spPr/>
        <p:txBody>
          <a:bodyPr/>
          <a:lstStyle/>
          <a:p>
            <a:fld id="{F81718DA-9A03-48B3-90CB-42594DDB39CC}" type="slidenum">
              <a:rPr lang="lv-LV" smtClean="0"/>
              <a:t>‹#›</a:t>
            </a:fld>
            <a:endParaRPr lang="lv-LV"/>
          </a:p>
        </p:txBody>
      </p:sp>
    </p:spTree>
    <p:extLst>
      <p:ext uri="{BB962C8B-B14F-4D97-AF65-F5344CB8AC3E}">
        <p14:creationId xmlns:p14="http://schemas.microsoft.com/office/powerpoint/2010/main" val="5004044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71B2C3-7182-4F4E-A646-097DD4067C32}"/>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CEBFF1C3-C14B-4541-B57B-9BDF45DBEE6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12B45DD9-77F7-4DA5-89BE-816FB7B7A56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98FB6EBE-821A-4C8C-8B7A-A3CD4F8A424A}"/>
              </a:ext>
            </a:extLst>
          </p:cNvPr>
          <p:cNvSpPr>
            <a:spLocks noGrp="1"/>
          </p:cNvSpPr>
          <p:nvPr>
            <p:ph type="dt" sz="half" idx="10"/>
          </p:nvPr>
        </p:nvSpPr>
        <p:spPr/>
        <p:txBody>
          <a:bodyPr/>
          <a:lstStyle/>
          <a:p>
            <a:fld id="{26754128-F2A2-4838-A888-617D700E750C}" type="datetimeFigureOut">
              <a:rPr lang="lv-LV" smtClean="0"/>
              <a:t>02.08.2022</a:t>
            </a:fld>
            <a:endParaRPr lang="lv-LV"/>
          </a:p>
        </p:txBody>
      </p:sp>
      <p:sp>
        <p:nvSpPr>
          <p:cNvPr id="6" name="Footer Placeholder 5">
            <a:extLst>
              <a:ext uri="{FF2B5EF4-FFF2-40B4-BE49-F238E27FC236}">
                <a16:creationId xmlns:a16="http://schemas.microsoft.com/office/drawing/2014/main" id="{E90D4E62-DE86-44BB-81FE-65858320FB07}"/>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5091B508-5D35-45AA-8704-26442D7A561C}"/>
              </a:ext>
            </a:extLst>
          </p:cNvPr>
          <p:cNvSpPr>
            <a:spLocks noGrp="1"/>
          </p:cNvSpPr>
          <p:nvPr>
            <p:ph type="sldNum" sz="quarter" idx="12"/>
          </p:nvPr>
        </p:nvSpPr>
        <p:spPr/>
        <p:txBody>
          <a:bodyPr/>
          <a:lstStyle/>
          <a:p>
            <a:fld id="{F81718DA-9A03-48B3-90CB-42594DDB39CC}" type="slidenum">
              <a:rPr lang="lv-LV" smtClean="0"/>
              <a:t>‹#›</a:t>
            </a:fld>
            <a:endParaRPr lang="lv-LV"/>
          </a:p>
        </p:txBody>
      </p:sp>
    </p:spTree>
    <p:extLst>
      <p:ext uri="{BB962C8B-B14F-4D97-AF65-F5344CB8AC3E}">
        <p14:creationId xmlns:p14="http://schemas.microsoft.com/office/powerpoint/2010/main" val="18478435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000AB-6DB0-4C05-8158-83B7F45BC2C8}"/>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377AEE28-D1BC-4A3E-86B5-BBD8F9E364A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067E059-C310-4DF2-B70C-09575D9843C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7DEFF7A6-06E4-4F04-BBE6-9536A9DC9C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DDF6A21-57A3-42EE-85FC-2653FF3BA1B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DAB631A1-19BE-453E-AF7D-56C91F09CA30}"/>
              </a:ext>
            </a:extLst>
          </p:cNvPr>
          <p:cNvSpPr>
            <a:spLocks noGrp="1"/>
          </p:cNvSpPr>
          <p:nvPr>
            <p:ph type="dt" sz="half" idx="10"/>
          </p:nvPr>
        </p:nvSpPr>
        <p:spPr/>
        <p:txBody>
          <a:bodyPr/>
          <a:lstStyle/>
          <a:p>
            <a:fld id="{26754128-F2A2-4838-A888-617D700E750C}" type="datetimeFigureOut">
              <a:rPr lang="lv-LV" smtClean="0"/>
              <a:t>02.08.2022</a:t>
            </a:fld>
            <a:endParaRPr lang="lv-LV"/>
          </a:p>
        </p:txBody>
      </p:sp>
      <p:sp>
        <p:nvSpPr>
          <p:cNvPr id="8" name="Footer Placeholder 7">
            <a:extLst>
              <a:ext uri="{FF2B5EF4-FFF2-40B4-BE49-F238E27FC236}">
                <a16:creationId xmlns:a16="http://schemas.microsoft.com/office/drawing/2014/main" id="{29D9AF7A-B31B-4176-B849-5BCA15BF43E7}"/>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69750495-F3AE-41A4-B0EB-CA65EE8EE7DF}"/>
              </a:ext>
            </a:extLst>
          </p:cNvPr>
          <p:cNvSpPr>
            <a:spLocks noGrp="1"/>
          </p:cNvSpPr>
          <p:nvPr>
            <p:ph type="sldNum" sz="quarter" idx="12"/>
          </p:nvPr>
        </p:nvSpPr>
        <p:spPr/>
        <p:txBody>
          <a:bodyPr/>
          <a:lstStyle/>
          <a:p>
            <a:fld id="{F81718DA-9A03-48B3-90CB-42594DDB39CC}" type="slidenum">
              <a:rPr lang="lv-LV" smtClean="0"/>
              <a:t>‹#›</a:t>
            </a:fld>
            <a:endParaRPr lang="lv-LV"/>
          </a:p>
        </p:txBody>
      </p:sp>
    </p:spTree>
    <p:extLst>
      <p:ext uri="{BB962C8B-B14F-4D97-AF65-F5344CB8AC3E}">
        <p14:creationId xmlns:p14="http://schemas.microsoft.com/office/powerpoint/2010/main" val="16026650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11097-5C5C-4BA1-A686-2ACB843302CD}"/>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5AC99CEB-EE8F-4F7D-AD4D-1E608233C645}"/>
              </a:ext>
            </a:extLst>
          </p:cNvPr>
          <p:cNvSpPr>
            <a:spLocks noGrp="1"/>
          </p:cNvSpPr>
          <p:nvPr>
            <p:ph type="dt" sz="half" idx="10"/>
          </p:nvPr>
        </p:nvSpPr>
        <p:spPr/>
        <p:txBody>
          <a:bodyPr/>
          <a:lstStyle/>
          <a:p>
            <a:fld id="{26754128-F2A2-4838-A888-617D700E750C}" type="datetimeFigureOut">
              <a:rPr lang="lv-LV" smtClean="0"/>
              <a:t>02.08.2022</a:t>
            </a:fld>
            <a:endParaRPr lang="lv-LV"/>
          </a:p>
        </p:txBody>
      </p:sp>
      <p:sp>
        <p:nvSpPr>
          <p:cNvPr id="4" name="Footer Placeholder 3">
            <a:extLst>
              <a:ext uri="{FF2B5EF4-FFF2-40B4-BE49-F238E27FC236}">
                <a16:creationId xmlns:a16="http://schemas.microsoft.com/office/drawing/2014/main" id="{731B64DE-731B-4A89-AA90-A69D94007190}"/>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0C388C9B-8BEF-4EC2-A2E2-6A9AC276F3AD}"/>
              </a:ext>
            </a:extLst>
          </p:cNvPr>
          <p:cNvSpPr>
            <a:spLocks noGrp="1"/>
          </p:cNvSpPr>
          <p:nvPr>
            <p:ph type="sldNum" sz="quarter" idx="12"/>
          </p:nvPr>
        </p:nvSpPr>
        <p:spPr/>
        <p:txBody>
          <a:bodyPr/>
          <a:lstStyle/>
          <a:p>
            <a:fld id="{F81718DA-9A03-48B3-90CB-42594DDB39CC}" type="slidenum">
              <a:rPr lang="lv-LV" smtClean="0"/>
              <a:t>‹#›</a:t>
            </a:fld>
            <a:endParaRPr lang="lv-LV"/>
          </a:p>
        </p:txBody>
      </p:sp>
    </p:spTree>
    <p:extLst>
      <p:ext uri="{BB962C8B-B14F-4D97-AF65-F5344CB8AC3E}">
        <p14:creationId xmlns:p14="http://schemas.microsoft.com/office/powerpoint/2010/main" val="10945180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8F9DE2F-B648-4465-83A2-48464DDD322A}"/>
              </a:ext>
            </a:extLst>
          </p:cNvPr>
          <p:cNvSpPr>
            <a:spLocks noGrp="1"/>
          </p:cNvSpPr>
          <p:nvPr>
            <p:ph type="dt" sz="half" idx="10"/>
          </p:nvPr>
        </p:nvSpPr>
        <p:spPr/>
        <p:txBody>
          <a:bodyPr/>
          <a:lstStyle/>
          <a:p>
            <a:fld id="{26754128-F2A2-4838-A888-617D700E750C}" type="datetimeFigureOut">
              <a:rPr lang="lv-LV" smtClean="0"/>
              <a:t>02.08.2022</a:t>
            </a:fld>
            <a:endParaRPr lang="lv-LV"/>
          </a:p>
        </p:txBody>
      </p:sp>
      <p:sp>
        <p:nvSpPr>
          <p:cNvPr id="3" name="Footer Placeholder 2">
            <a:extLst>
              <a:ext uri="{FF2B5EF4-FFF2-40B4-BE49-F238E27FC236}">
                <a16:creationId xmlns:a16="http://schemas.microsoft.com/office/drawing/2014/main" id="{61C2A5C4-4711-4AE4-A1BD-B7DBE7E1D308}"/>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4E4FEA4A-148E-492D-9622-EFFD818C86FB}"/>
              </a:ext>
            </a:extLst>
          </p:cNvPr>
          <p:cNvSpPr>
            <a:spLocks noGrp="1"/>
          </p:cNvSpPr>
          <p:nvPr>
            <p:ph type="sldNum" sz="quarter" idx="12"/>
          </p:nvPr>
        </p:nvSpPr>
        <p:spPr/>
        <p:txBody>
          <a:bodyPr/>
          <a:lstStyle/>
          <a:p>
            <a:fld id="{F81718DA-9A03-48B3-90CB-42594DDB39CC}" type="slidenum">
              <a:rPr lang="lv-LV" smtClean="0"/>
              <a:t>‹#›</a:t>
            </a:fld>
            <a:endParaRPr lang="lv-LV"/>
          </a:p>
        </p:txBody>
      </p:sp>
    </p:spTree>
    <p:extLst>
      <p:ext uri="{BB962C8B-B14F-4D97-AF65-F5344CB8AC3E}">
        <p14:creationId xmlns:p14="http://schemas.microsoft.com/office/powerpoint/2010/main" val="3460267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E684A-A144-4AEC-A7D0-A1A52F28E1D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2BFE3358-B4F6-437E-8B47-D6ECB0B963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00BBDCBE-9509-4376-A42C-05BDB7E31E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BA357A2-9E62-4BD9-9C25-7C07085345C9}"/>
              </a:ext>
            </a:extLst>
          </p:cNvPr>
          <p:cNvSpPr>
            <a:spLocks noGrp="1"/>
          </p:cNvSpPr>
          <p:nvPr>
            <p:ph type="dt" sz="half" idx="10"/>
          </p:nvPr>
        </p:nvSpPr>
        <p:spPr/>
        <p:txBody>
          <a:bodyPr/>
          <a:lstStyle/>
          <a:p>
            <a:fld id="{26754128-F2A2-4838-A888-617D700E750C}" type="datetimeFigureOut">
              <a:rPr lang="lv-LV" smtClean="0"/>
              <a:t>02.08.2022</a:t>
            </a:fld>
            <a:endParaRPr lang="lv-LV"/>
          </a:p>
        </p:txBody>
      </p:sp>
      <p:sp>
        <p:nvSpPr>
          <p:cNvPr id="6" name="Footer Placeholder 5">
            <a:extLst>
              <a:ext uri="{FF2B5EF4-FFF2-40B4-BE49-F238E27FC236}">
                <a16:creationId xmlns:a16="http://schemas.microsoft.com/office/drawing/2014/main" id="{4CFA1F80-381F-458D-A763-70696E3E7F7D}"/>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56908656-B3F9-46F5-A42E-9EB56CF0AC55}"/>
              </a:ext>
            </a:extLst>
          </p:cNvPr>
          <p:cNvSpPr>
            <a:spLocks noGrp="1"/>
          </p:cNvSpPr>
          <p:nvPr>
            <p:ph type="sldNum" sz="quarter" idx="12"/>
          </p:nvPr>
        </p:nvSpPr>
        <p:spPr/>
        <p:txBody>
          <a:bodyPr/>
          <a:lstStyle/>
          <a:p>
            <a:fld id="{F81718DA-9A03-48B3-90CB-42594DDB39CC}" type="slidenum">
              <a:rPr lang="lv-LV" smtClean="0"/>
              <a:t>‹#›</a:t>
            </a:fld>
            <a:endParaRPr lang="lv-LV"/>
          </a:p>
        </p:txBody>
      </p:sp>
    </p:spTree>
    <p:extLst>
      <p:ext uri="{BB962C8B-B14F-4D97-AF65-F5344CB8AC3E}">
        <p14:creationId xmlns:p14="http://schemas.microsoft.com/office/powerpoint/2010/main" val="19279448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8E04D-8393-48A0-8ADE-2E6A8139F10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52B27B90-AE8E-44DA-B0E3-999F1C34E80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AC9EF4E8-B7DC-4547-A0CC-123F5961E8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F5EF94F-C25A-4521-96F1-9736398AEA71}"/>
              </a:ext>
            </a:extLst>
          </p:cNvPr>
          <p:cNvSpPr>
            <a:spLocks noGrp="1"/>
          </p:cNvSpPr>
          <p:nvPr>
            <p:ph type="dt" sz="half" idx="10"/>
          </p:nvPr>
        </p:nvSpPr>
        <p:spPr/>
        <p:txBody>
          <a:bodyPr/>
          <a:lstStyle/>
          <a:p>
            <a:fld id="{26754128-F2A2-4838-A888-617D700E750C}" type="datetimeFigureOut">
              <a:rPr lang="lv-LV" smtClean="0"/>
              <a:t>02.08.2022</a:t>
            </a:fld>
            <a:endParaRPr lang="lv-LV"/>
          </a:p>
        </p:txBody>
      </p:sp>
      <p:sp>
        <p:nvSpPr>
          <p:cNvPr id="6" name="Footer Placeholder 5">
            <a:extLst>
              <a:ext uri="{FF2B5EF4-FFF2-40B4-BE49-F238E27FC236}">
                <a16:creationId xmlns:a16="http://schemas.microsoft.com/office/drawing/2014/main" id="{006B082B-FFC7-4457-811D-D6E95008F2CD}"/>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E3F4E94F-F1B9-42F8-B59E-1F57AD9A1B7F}"/>
              </a:ext>
            </a:extLst>
          </p:cNvPr>
          <p:cNvSpPr>
            <a:spLocks noGrp="1"/>
          </p:cNvSpPr>
          <p:nvPr>
            <p:ph type="sldNum" sz="quarter" idx="12"/>
          </p:nvPr>
        </p:nvSpPr>
        <p:spPr/>
        <p:txBody>
          <a:bodyPr/>
          <a:lstStyle/>
          <a:p>
            <a:fld id="{F81718DA-9A03-48B3-90CB-42594DDB39CC}" type="slidenum">
              <a:rPr lang="lv-LV" smtClean="0"/>
              <a:t>‹#›</a:t>
            </a:fld>
            <a:endParaRPr lang="lv-LV"/>
          </a:p>
        </p:txBody>
      </p:sp>
    </p:spTree>
    <p:extLst>
      <p:ext uri="{BB962C8B-B14F-4D97-AF65-F5344CB8AC3E}">
        <p14:creationId xmlns:p14="http://schemas.microsoft.com/office/powerpoint/2010/main" val="41030121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05E9423-5AA2-4D78-A2AB-FB0F8B6228C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AEA85ED9-DA4A-40A0-8293-0CA17CB3255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94575A0A-D6F3-4AFE-99C8-73669FD6083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754128-F2A2-4838-A888-617D700E750C}" type="datetimeFigureOut">
              <a:rPr lang="lv-LV" smtClean="0"/>
              <a:t>02.08.2022</a:t>
            </a:fld>
            <a:endParaRPr lang="lv-LV"/>
          </a:p>
        </p:txBody>
      </p:sp>
      <p:sp>
        <p:nvSpPr>
          <p:cNvPr id="5" name="Footer Placeholder 4">
            <a:extLst>
              <a:ext uri="{FF2B5EF4-FFF2-40B4-BE49-F238E27FC236}">
                <a16:creationId xmlns:a16="http://schemas.microsoft.com/office/drawing/2014/main" id="{33ED2424-39C9-4D45-9F82-0EB2901AC83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B08AEA80-C25C-4095-8948-B08F4BA83A3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1718DA-9A03-48B3-90CB-42594DDB39CC}" type="slidenum">
              <a:rPr lang="lv-LV" smtClean="0"/>
              <a:t>‹#›</a:t>
            </a:fld>
            <a:endParaRPr lang="lv-LV"/>
          </a:p>
        </p:txBody>
      </p:sp>
    </p:spTree>
    <p:extLst>
      <p:ext uri="{BB962C8B-B14F-4D97-AF65-F5344CB8AC3E}">
        <p14:creationId xmlns:p14="http://schemas.microsoft.com/office/powerpoint/2010/main" val="1829945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mailto:affiliate@mail.lv" TargetMode="External"/><Relationship Id="rId7" Type="http://schemas.openxmlformats.org/officeDocument/2006/relationships/hyperlink" Target="https://youtu.be/tIxaiiXQzMA" TargetMode="Externa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jfif"/><Relationship Id="rId5" Type="http://schemas.openxmlformats.org/officeDocument/2006/relationships/hyperlink" Target="https://12monkiss.partners/webmaster/register?ref=n549b" TargetMode="External"/><Relationship Id="rId4" Type="http://schemas.openxmlformats.org/officeDocument/2006/relationships/hyperlink" Target="https://veliks.weebly.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A picture containing shape&#10;&#10;Description automatically generated">
            <a:extLst>
              <a:ext uri="{FF2B5EF4-FFF2-40B4-BE49-F238E27FC236}">
                <a16:creationId xmlns:a16="http://schemas.microsoft.com/office/drawing/2014/main" id="{E7F18A2A-B2C9-48DD-B91A-35F646E43B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07475" y="5344894"/>
            <a:ext cx="3143250" cy="1428750"/>
          </a:xfrm>
          <a:prstGeom prst="rect">
            <a:avLst/>
          </a:prstGeom>
        </p:spPr>
      </p:pic>
      <p:sp>
        <p:nvSpPr>
          <p:cNvPr id="26" name="TextBox 25">
            <a:extLst>
              <a:ext uri="{FF2B5EF4-FFF2-40B4-BE49-F238E27FC236}">
                <a16:creationId xmlns:a16="http://schemas.microsoft.com/office/drawing/2014/main" id="{F3E0B224-DB4A-47AE-95C4-DBB55DF0C33C}"/>
              </a:ext>
            </a:extLst>
          </p:cNvPr>
          <p:cNvSpPr txBox="1"/>
          <p:nvPr/>
        </p:nvSpPr>
        <p:spPr>
          <a:xfrm>
            <a:off x="6400800" y="5757081"/>
            <a:ext cx="3436937" cy="923330"/>
          </a:xfrm>
          <a:prstGeom prst="rect">
            <a:avLst/>
          </a:prstGeom>
          <a:noFill/>
        </p:spPr>
        <p:txBody>
          <a:bodyPr wrap="square" rtlCol="0">
            <a:spAutoFit/>
          </a:bodyPr>
          <a:lstStyle/>
          <a:p>
            <a:r>
              <a:rPr lang="lv-LV" dirty="0"/>
              <a:t>+371 29196580</a:t>
            </a:r>
          </a:p>
          <a:p>
            <a:r>
              <a:rPr lang="lv-LV" dirty="0">
                <a:hlinkClick r:id="rId3"/>
              </a:rPr>
              <a:t>affiliate@mail.lv</a:t>
            </a:r>
            <a:r>
              <a:rPr lang="lv-LV" dirty="0"/>
              <a:t> </a:t>
            </a:r>
          </a:p>
          <a:p>
            <a:r>
              <a:rPr lang="lv-LV" dirty="0">
                <a:hlinkClick r:id="rId4"/>
              </a:rPr>
              <a:t>https://veliks.weebly.com/</a:t>
            </a:r>
            <a:endParaRPr lang="lv-LV" dirty="0"/>
          </a:p>
        </p:txBody>
      </p:sp>
      <p:pic>
        <p:nvPicPr>
          <p:cNvPr id="3" name="Picture 2" descr="Logo, icon&#10;&#10;Description automatically generated">
            <a:hlinkClick r:id="rId5"/>
            <a:extLst>
              <a:ext uri="{FF2B5EF4-FFF2-40B4-BE49-F238E27FC236}">
                <a16:creationId xmlns:a16="http://schemas.microsoft.com/office/drawing/2014/main" id="{565404EB-7EFF-42B4-B32B-5599A562805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57675" y="5019675"/>
            <a:ext cx="1838325" cy="1838325"/>
          </a:xfrm>
          <a:prstGeom prst="rect">
            <a:avLst/>
          </a:prstGeom>
        </p:spPr>
      </p:pic>
      <p:sp>
        <p:nvSpPr>
          <p:cNvPr id="24" name="TextBox 23">
            <a:extLst>
              <a:ext uri="{FF2B5EF4-FFF2-40B4-BE49-F238E27FC236}">
                <a16:creationId xmlns:a16="http://schemas.microsoft.com/office/drawing/2014/main" id="{7AC945E4-AC1B-4B74-9BD0-ED06AD72AA70}"/>
              </a:ext>
            </a:extLst>
          </p:cNvPr>
          <p:cNvSpPr txBox="1"/>
          <p:nvPr/>
        </p:nvSpPr>
        <p:spPr>
          <a:xfrm>
            <a:off x="2535382" y="177589"/>
            <a:ext cx="6096000" cy="1200329"/>
          </a:xfrm>
          <a:prstGeom prst="rect">
            <a:avLst/>
          </a:prstGeom>
          <a:solidFill>
            <a:srgbClr val="002060"/>
          </a:solidFill>
        </p:spPr>
        <p:txBody>
          <a:bodyPr wrap="square">
            <a:spAutoFit/>
          </a:bodyPr>
          <a:lstStyle/>
          <a:p>
            <a:pPr algn="l"/>
            <a:r>
              <a:rPr lang="en-US" b="0" i="0" cap="all" dirty="0">
                <a:solidFill>
                  <a:srgbClr val="FFFFFF"/>
                </a:solidFill>
                <a:effectLst/>
                <a:latin typeface="Stolzl"/>
              </a:rPr>
              <a:t>START </a:t>
            </a:r>
            <a:r>
              <a:rPr lang="en-US" b="0" i="0" cap="all" dirty="0">
                <a:solidFill>
                  <a:srgbClr val="FFEA81"/>
                </a:solidFill>
                <a:effectLst/>
                <a:latin typeface="Stolzl"/>
              </a:rPr>
              <a:t>YOUR JOURNEY </a:t>
            </a:r>
            <a:r>
              <a:rPr lang="en-US" b="0" i="0" cap="all" dirty="0">
                <a:solidFill>
                  <a:srgbClr val="FFFFFF"/>
                </a:solidFill>
                <a:effectLst/>
                <a:latin typeface="Stolzl"/>
              </a:rPr>
              <a:t>INTO THE WORLD OF PASSIVE INCOME NOW!</a:t>
            </a:r>
          </a:p>
          <a:p>
            <a:pPr algn="l"/>
            <a:r>
              <a:rPr lang="en-US" b="0" i="0" dirty="0" err="1">
                <a:solidFill>
                  <a:srgbClr val="FFEA81"/>
                </a:solidFill>
                <a:effectLst/>
                <a:latin typeface="Stolzl"/>
              </a:rPr>
              <a:t>AlQVIMIX</a:t>
            </a:r>
            <a:r>
              <a:rPr lang="en-US" b="0" i="0" dirty="0">
                <a:solidFill>
                  <a:srgbClr val="FFEA81"/>
                </a:solidFill>
                <a:effectLst/>
                <a:latin typeface="Stolzl"/>
              </a:rPr>
              <a:t> Finance</a:t>
            </a:r>
            <a:r>
              <a:rPr lang="en-US" b="0" i="0" dirty="0">
                <a:solidFill>
                  <a:srgbClr val="BAD7D8"/>
                </a:solidFill>
                <a:effectLst/>
                <a:latin typeface="Stolzl"/>
              </a:rPr>
              <a:t> makes </a:t>
            </a:r>
            <a:r>
              <a:rPr lang="en-US" b="0" i="0" dirty="0">
                <a:solidFill>
                  <a:srgbClr val="FFEA81"/>
                </a:solidFill>
                <a:effectLst/>
                <a:latin typeface="Stolzl"/>
              </a:rPr>
              <a:t>cryptocurrency</a:t>
            </a:r>
            <a:r>
              <a:rPr lang="en-US" b="0" i="0" dirty="0">
                <a:solidFill>
                  <a:srgbClr val="BAD7D8"/>
                </a:solidFill>
                <a:effectLst/>
                <a:latin typeface="Stolzl"/>
              </a:rPr>
              <a:t> work for you, regardless of the market situation.</a:t>
            </a:r>
          </a:p>
        </p:txBody>
      </p:sp>
      <p:sp>
        <p:nvSpPr>
          <p:cNvPr id="29" name="TextBox 28">
            <a:extLst>
              <a:ext uri="{FF2B5EF4-FFF2-40B4-BE49-F238E27FC236}">
                <a16:creationId xmlns:a16="http://schemas.microsoft.com/office/drawing/2014/main" id="{C571411C-C506-4AEB-A5C3-D686710BA5EA}"/>
              </a:ext>
            </a:extLst>
          </p:cNvPr>
          <p:cNvSpPr txBox="1"/>
          <p:nvPr/>
        </p:nvSpPr>
        <p:spPr>
          <a:xfrm>
            <a:off x="845127" y="6173030"/>
            <a:ext cx="6096000" cy="369332"/>
          </a:xfrm>
          <a:prstGeom prst="rect">
            <a:avLst/>
          </a:prstGeom>
          <a:noFill/>
        </p:spPr>
        <p:txBody>
          <a:bodyPr wrap="square">
            <a:spAutoFit/>
          </a:bodyPr>
          <a:lstStyle/>
          <a:p>
            <a:r>
              <a:rPr lang="lv-LV" dirty="0">
                <a:hlinkClick r:id="rId7"/>
              </a:rPr>
              <a:t>ALQVIMIX - GLOBAL COMMUNITY</a:t>
            </a:r>
            <a:endParaRPr lang="lv-LV" dirty="0"/>
          </a:p>
        </p:txBody>
      </p:sp>
      <p:pic>
        <p:nvPicPr>
          <p:cNvPr id="1026" name="Picture 2">
            <a:extLst>
              <a:ext uri="{FF2B5EF4-FFF2-40B4-BE49-F238E27FC236}">
                <a16:creationId xmlns:a16="http://schemas.microsoft.com/office/drawing/2014/main" id="{CCA084FA-5962-4E3E-B856-FA686AD911F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2538" y="257203"/>
            <a:ext cx="1800225" cy="71437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C3263CC9-173E-4FB9-A106-7D91027C4749}"/>
              </a:ext>
            </a:extLst>
          </p:cNvPr>
          <p:cNvSpPr txBox="1"/>
          <p:nvPr/>
        </p:nvSpPr>
        <p:spPr>
          <a:xfrm>
            <a:off x="9589367" y="476076"/>
            <a:ext cx="2380096" cy="369332"/>
          </a:xfrm>
          <a:prstGeom prst="rect">
            <a:avLst/>
          </a:prstGeom>
          <a:noFill/>
        </p:spPr>
        <p:txBody>
          <a:bodyPr wrap="square" rtlCol="0">
            <a:spAutoFit/>
          </a:bodyPr>
          <a:lstStyle/>
          <a:p>
            <a:pPr algn="r"/>
            <a:r>
              <a:rPr lang="lv-LV" dirty="0"/>
              <a:t>02.08.2022</a:t>
            </a:r>
          </a:p>
        </p:txBody>
      </p:sp>
      <p:sp>
        <p:nvSpPr>
          <p:cNvPr id="30" name="TextBox 29">
            <a:extLst>
              <a:ext uri="{FF2B5EF4-FFF2-40B4-BE49-F238E27FC236}">
                <a16:creationId xmlns:a16="http://schemas.microsoft.com/office/drawing/2014/main" id="{C00B4804-4D80-481F-AA14-2825C5F1D7D5}"/>
              </a:ext>
            </a:extLst>
          </p:cNvPr>
          <p:cNvSpPr txBox="1"/>
          <p:nvPr/>
        </p:nvSpPr>
        <p:spPr>
          <a:xfrm>
            <a:off x="222538" y="1555874"/>
            <a:ext cx="11746925" cy="3600986"/>
          </a:xfrm>
          <a:prstGeom prst="rect">
            <a:avLst/>
          </a:prstGeom>
          <a:noFill/>
        </p:spPr>
        <p:txBody>
          <a:bodyPr wrap="square">
            <a:spAutoFit/>
          </a:bodyPr>
          <a:lstStyle/>
          <a:p>
            <a:pPr algn="l"/>
            <a:r>
              <a:rPr lang="en-US" b="0" i="0" cap="all" dirty="0">
                <a:solidFill>
                  <a:srgbClr val="6B5A9B"/>
                </a:solidFill>
                <a:effectLst/>
                <a:latin typeface="Stolzl"/>
              </a:rPr>
              <a:t>ABOUT COMPANY</a:t>
            </a:r>
            <a:r>
              <a:rPr lang="en-US" b="1" i="0" cap="all" dirty="0">
                <a:solidFill>
                  <a:srgbClr val="6B5A9B"/>
                </a:solidFill>
                <a:effectLst/>
                <a:latin typeface="Stolzl"/>
              </a:rPr>
              <a:t>ALQVIMIX FINANCE</a:t>
            </a:r>
          </a:p>
          <a:p>
            <a:pPr algn="just"/>
            <a:r>
              <a:rPr lang="en-US" sz="1400" b="1" i="0" dirty="0" err="1">
                <a:solidFill>
                  <a:srgbClr val="708384"/>
                </a:solidFill>
                <a:effectLst/>
                <a:latin typeface="Stolzl"/>
              </a:rPr>
              <a:t>AlQVIMIX</a:t>
            </a:r>
            <a:r>
              <a:rPr lang="en-US" sz="1400" b="1" i="0" dirty="0">
                <a:solidFill>
                  <a:srgbClr val="708384"/>
                </a:solidFill>
                <a:effectLst/>
                <a:latin typeface="Stolzl"/>
              </a:rPr>
              <a:t> 's business is based on high– tech and unique ways of conducting online </a:t>
            </a:r>
            <a:r>
              <a:rPr lang="en-US" sz="1400" b="1" i="0" dirty="0" err="1">
                <a:solidFill>
                  <a:srgbClr val="708384"/>
                </a:solidFill>
                <a:effectLst/>
                <a:latin typeface="Stolzl"/>
              </a:rPr>
              <a:t>tradingAlQVIMIX</a:t>
            </a:r>
            <a:r>
              <a:rPr lang="en-US" sz="1400" b="1" i="0" dirty="0">
                <a:solidFill>
                  <a:srgbClr val="708384"/>
                </a:solidFill>
                <a:effectLst/>
                <a:latin typeface="Stolzl"/>
              </a:rPr>
              <a:t> Finance </a:t>
            </a:r>
            <a:r>
              <a:rPr lang="en-US" sz="1400" b="1" i="0" dirty="0" err="1">
                <a:solidFill>
                  <a:srgbClr val="708384"/>
                </a:solidFill>
                <a:effectLst/>
                <a:latin typeface="Stolzl"/>
              </a:rPr>
              <a:t>Community</a:t>
            </a:r>
            <a:r>
              <a:rPr lang="en-US" sz="1400" b="0" i="0" dirty="0" err="1">
                <a:solidFill>
                  <a:srgbClr val="708384"/>
                </a:solidFill>
                <a:effectLst/>
                <a:latin typeface="Stolzl"/>
              </a:rPr>
              <a:t>Cooperation</a:t>
            </a:r>
            <a:r>
              <a:rPr lang="en-US" sz="1400" b="0" i="0" dirty="0">
                <a:solidFill>
                  <a:srgbClr val="708384"/>
                </a:solidFill>
                <a:effectLst/>
                <a:latin typeface="Stolzl"/>
              </a:rPr>
              <a:t> with us is a high-tech process of integrating each client into the unique community of </a:t>
            </a:r>
            <a:r>
              <a:rPr lang="en-US" sz="1400" b="0" i="0" dirty="0" err="1">
                <a:solidFill>
                  <a:srgbClr val="708384"/>
                </a:solidFill>
                <a:effectLst/>
                <a:latin typeface="Stolzl"/>
              </a:rPr>
              <a:t>AlQVIMIX</a:t>
            </a:r>
            <a:r>
              <a:rPr lang="en-US" sz="1400" b="0" i="0" dirty="0">
                <a:solidFill>
                  <a:srgbClr val="708384"/>
                </a:solidFill>
                <a:effectLst/>
                <a:latin typeface="Stolzl"/>
              </a:rPr>
              <a:t> investors, in order to strengthen the financial stability of each of them and obtain stable profits without the risk of losing capital. We are not just a trading company. </a:t>
            </a:r>
            <a:r>
              <a:rPr lang="en-US" sz="1400" b="0" i="0" dirty="0" err="1">
                <a:solidFill>
                  <a:srgbClr val="708384"/>
                </a:solidFill>
                <a:effectLst/>
                <a:latin typeface="Stolzl"/>
              </a:rPr>
              <a:t>AlQVIMIX</a:t>
            </a:r>
            <a:r>
              <a:rPr lang="en-US" sz="1400" b="0" i="0" dirty="0">
                <a:solidFill>
                  <a:srgbClr val="708384"/>
                </a:solidFill>
                <a:effectLst/>
                <a:latin typeface="Stolzl"/>
              </a:rPr>
              <a:t> is a tool that will allow everyone to unlock their own potential by basing investments on our technologies. We offer our partners attractive terms of cooperation, the right to use the company's brand, a well-established algorithm for running their own business and comprehensive support from the company's specialists. Attractive investment conditions will help you to easily build your own business with us. Our team is a social association of people united by a common idea of earning money in the field of investment to obtain the desired source of passive income. The ingenious developments of the company have made possible risk-free investment for anyone who wants.</a:t>
            </a:r>
          </a:p>
          <a:p>
            <a:pPr algn="just"/>
            <a:r>
              <a:rPr lang="en-US" sz="1400" b="1" i="0" dirty="0">
                <a:solidFill>
                  <a:srgbClr val="708384"/>
                </a:solidFill>
                <a:effectLst/>
                <a:latin typeface="Stolzl"/>
              </a:rPr>
              <a:t>Take advantage of a highly profitable and promising offer from </a:t>
            </a:r>
            <a:r>
              <a:rPr lang="en-US" sz="1400" b="1" i="0" dirty="0" err="1">
                <a:solidFill>
                  <a:srgbClr val="708384"/>
                </a:solidFill>
                <a:effectLst/>
                <a:latin typeface="Stolzl"/>
              </a:rPr>
              <a:t>AlQVIMIX</a:t>
            </a:r>
            <a:r>
              <a:rPr lang="en-US" sz="1400" b="1" i="0" dirty="0">
                <a:solidFill>
                  <a:srgbClr val="708384"/>
                </a:solidFill>
                <a:effectLst/>
                <a:latin typeface="Stolzl"/>
              </a:rPr>
              <a:t> </a:t>
            </a:r>
            <a:r>
              <a:rPr lang="en-US" sz="1400" b="1" i="0" dirty="0" err="1">
                <a:solidFill>
                  <a:srgbClr val="708384"/>
                </a:solidFill>
                <a:effectLst/>
                <a:latin typeface="Stolzl"/>
              </a:rPr>
              <a:t>Finance</a:t>
            </a:r>
            <a:r>
              <a:rPr lang="en-US" sz="1400" b="0" i="0" dirty="0" err="1">
                <a:solidFill>
                  <a:srgbClr val="708384"/>
                </a:solidFill>
                <a:effectLst/>
                <a:latin typeface="Stolzl"/>
              </a:rPr>
              <a:t>We</a:t>
            </a:r>
            <a:r>
              <a:rPr lang="en-US" sz="1400" b="0" i="0" dirty="0">
                <a:solidFill>
                  <a:srgbClr val="708384"/>
                </a:solidFill>
                <a:effectLst/>
                <a:latin typeface="Stolzl"/>
              </a:rPr>
              <a:t> have developed a fully automated trading system that opens and closes transactions independently according to the algorithm embedded in it. Automation facilitates routine processes in trading, saves trader time and responds faster to changes in the market situation. All cryptocurrency pairs available on the exchange are involved in the company's earnings process. Due to price changes and unpredictable volatility indicators, our company extracts maximum benefits by making transactions both in the growing and falling market. We have carefully debugged all processes and can confidently guarantee you the declared profitability in our company, depending on the tariff plan you choose. Payments are made daily, seven days a week, to the internal account of the registered account. The capital is securely protected by the latest online technologies that make it impossible for third parties to capture or transfer personal data or transaction data. Online investing with </a:t>
            </a:r>
            <a:r>
              <a:rPr lang="en-US" sz="1400" b="0" i="0" dirty="0" err="1">
                <a:solidFill>
                  <a:srgbClr val="708384"/>
                </a:solidFill>
                <a:effectLst/>
                <a:latin typeface="Stolzl"/>
              </a:rPr>
              <a:t>AlQVIMIX</a:t>
            </a:r>
            <a:r>
              <a:rPr lang="en-US" sz="1400" b="0" i="0" dirty="0">
                <a:solidFill>
                  <a:srgbClr val="708384"/>
                </a:solidFill>
                <a:effectLst/>
                <a:latin typeface="Stolzl"/>
              </a:rPr>
              <a:t> Finance is easy, highly profitable and safe, become a part of our community today!</a:t>
            </a:r>
          </a:p>
        </p:txBody>
      </p:sp>
    </p:spTree>
    <p:extLst>
      <p:ext uri="{BB962C8B-B14F-4D97-AF65-F5344CB8AC3E}">
        <p14:creationId xmlns:p14="http://schemas.microsoft.com/office/powerpoint/2010/main" val="26273969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405</TotalTime>
  <Words>415</Words>
  <Application>Microsoft Office PowerPoint</Application>
  <PresentationFormat>Widescreen</PresentationFormat>
  <Paragraphs>10</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Stolzl</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Andris Veliks</dc:creator>
  <cp:lastModifiedBy>Andris Veliks</cp:lastModifiedBy>
  <cp:revision>27</cp:revision>
  <dcterms:created xsi:type="dcterms:W3CDTF">2022-06-30T15:45:06Z</dcterms:created>
  <dcterms:modified xsi:type="dcterms:W3CDTF">2022-08-02T09:22:55Z</dcterms:modified>
</cp:coreProperties>
</file>