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13742-A54E-422D-913A-4D81A7919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F5D297-B7C9-4A40-B44B-F956B721BB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5437B-6B5D-4D9B-AC5D-7A2567345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9EE3A-B5BB-4CA5-A24C-A790081CC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EB0BC5-454B-4F0A-9467-9B35FF09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2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BCDA4-F5B0-4EC8-8E6A-9939DCC4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163D45-379E-4826-AD20-37DDB3569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DDEAA-8C71-4F06-9ABC-2CA3EBE2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605E1A-3600-4EAE-9949-D130A2133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1F5C4-6098-42E6-A58C-10416F63A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8112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3C2525-BDBC-4357-9C93-23FB43EBEB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D518F-2DA7-474F-9EB3-BF62FA82E2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FF31C-31C3-4C9D-8C93-9B1CFE08B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FC046-B602-4CE9-817B-906FAD0EC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C7EE4-2336-4848-8D4D-7A6B7ABFE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4243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A3FB6-C2F9-4BA3-A540-161A20EF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E5CD5-BEE9-49D6-9EDD-D5788B0C5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9A187-9DCC-48A3-9B4E-D9673EE4E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395D8-EBA2-4CEA-B698-1FCDAA241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06A43-2D4A-4AF4-A3D4-4D10057AF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735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464C9-8263-4014-BCF2-3E040CDD8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C2F68-1885-4734-A1FA-DAF255D63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CE452-6BCB-406F-A9DE-2A7F22AA1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6C9F6-633C-421E-922E-EDA19639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FA1FF-6780-4D4E-9F3A-886A023C8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8536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10240-097C-47E4-A714-336704AC3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0B6AA-06A1-4853-90BE-715DA59AF2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FD19D5-1850-4DAB-9C57-643B7541E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4047E-34F4-4968-9FCC-775D5DF00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2CC09-6293-47FA-9C81-77794C782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0D166-A110-4EF0-9388-2C5B3A67C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701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0DE2B-F430-42AE-B91E-5A40D12E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A0DCF-0F02-4A17-8CAE-4DC156885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65C905-36BF-4326-81BD-CC49B3810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0AF448-19BE-48E5-9DD2-723288DB73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E17FA5-23D3-4E1E-B69E-6D4CD85BC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6505E5-1E9A-4525-BE35-7506E4207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7AC540-D18C-43EF-BE3A-79624CC09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1EE0BA-FBBE-4510-9B6F-8F1EC36EB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9142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70106-6397-4CBA-9E02-8F9A12EA0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49BE55-420F-4356-BCD6-0C1E5E467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864B7F-265F-4A9E-BCCB-55A72D257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3811B-12B1-4B42-BEC6-EE7C50AB4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9535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2D3C7B-CAA8-461A-9713-D3C3465A5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83D7BB-69C7-435D-9297-D911F9E14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00E09-020A-46A7-94A9-2868A4C1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803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5141D-FAFA-45AB-8E42-BDED60816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208D9-42DF-4E3B-B141-B41BE33E9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2EF8B4-4E4B-4F3A-83D2-4C13977CF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F97D1-72BE-4677-87A1-4EC8A173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D98CC7-89C6-459F-9A6D-9D633F10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8221BF-4BAE-4B9B-8775-94E2711CE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220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4A278-4008-4ABC-8EF0-BDA40AE58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DF7204-A66A-4559-889D-FFB488E2E5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26C3B-2FE3-4545-876E-B712476327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E1982-A985-48E9-9D44-7CD53BC83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43AA1-06CF-474A-B8B7-C8928D9B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F6533-3BE7-451E-BB35-53B6454A2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1000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711EB1-F4BB-4019-9001-EA25AEB46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466ED-C27E-408E-B756-4932F1E4D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E4A67-8DF3-4162-926E-7E73943846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3D01F-1A40-4F8A-93CE-A63B633EADC6}" type="datetimeFigureOut">
              <a:rPr lang="lv-LV" smtClean="0"/>
              <a:t>01.09.2022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45DE9-6861-4AA0-8A40-8134CF4CD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ADD44-65AF-4AD9-9D5E-B91DAB9823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8D1FE-EB99-419C-8A1C-2424A44FB7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353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kurs-tuzir.ru/?gcao=20853&amp;gcpc=afaea" TargetMode="External"/><Relationship Id="rId7" Type="http://schemas.openxmlformats.org/officeDocument/2006/relationships/hyperlink" Target="https://youtu.be/Bhwo0p9k0E4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jfif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0A4745-CC78-4903-AEFA-76CD877EC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47663"/>
            <a:ext cx="1933575" cy="476250"/>
          </a:xfrm>
          <a:prstGeom prst="rect">
            <a:avLst/>
          </a:prstGeom>
        </p:spPr>
      </p:pic>
      <p:pic>
        <p:nvPicPr>
          <p:cNvPr id="6" name="Picture 5" descr="Logo, icon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32C44B33-D87C-465F-B4DE-85A5DBBF0D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337" y="4357687"/>
            <a:ext cx="2143125" cy="2143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E3EA71-CCC1-42F8-B1D4-8C9E71F92B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0604" y="0"/>
            <a:ext cx="5224957" cy="5286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29EF9A-456D-424F-BE03-839D697403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8500" y="347663"/>
            <a:ext cx="1028700" cy="3619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FDC1E9-2A2F-4408-8FB6-C1AB0B80800B}"/>
              </a:ext>
            </a:extLst>
          </p:cNvPr>
          <p:cNvSpPr txBox="1"/>
          <p:nvPr/>
        </p:nvSpPr>
        <p:spPr>
          <a:xfrm>
            <a:off x="4667249" y="216456"/>
            <a:ext cx="6343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dirty="0"/>
              <a:t>БЕСПЛАТНЫЙ ОНЛАЙН-ТРЕНИНГ</a:t>
            </a:r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C984FA-FEB5-4422-8F51-FA72B0E34904}"/>
              </a:ext>
            </a:extLst>
          </p:cNvPr>
          <p:cNvSpPr txBox="1"/>
          <p:nvPr/>
        </p:nvSpPr>
        <p:spPr>
          <a:xfrm>
            <a:off x="66675" y="1181755"/>
            <a:ext cx="80914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/>
            <a:r>
              <a:rPr lang="ru-RU" b="1" i="1" dirty="0">
                <a:solidFill>
                  <a:srgbClr val="1E1E1E"/>
                </a:solidFill>
                <a:effectLst/>
                <a:latin typeface="FuturaPT"/>
              </a:rPr>
              <a:t>ТЕХНОЛОГИЯ УДАЛЕННОГО ЗАРАБОТКА НА ИНТЕРНЕТ-РЕКЛАМЕ</a:t>
            </a:r>
            <a:endParaRPr lang="ru-RU" b="1" i="0" dirty="0">
              <a:solidFill>
                <a:srgbClr val="1E1E1E"/>
              </a:solidFill>
              <a:effectLst/>
              <a:latin typeface="FuturaPT"/>
            </a:endParaRPr>
          </a:p>
          <a:p>
            <a:pPr algn="l" fontAlgn="ctr"/>
            <a:r>
              <a:rPr lang="ru-RU" b="0" i="0" dirty="0">
                <a:solidFill>
                  <a:srgbClr val="1E1E1E"/>
                </a:solidFill>
                <a:effectLst/>
                <a:latin typeface="FuturaPT"/>
              </a:rPr>
              <a:t>Освойте твердый навык и заложите фундамент для заработка первых 50 000 р. - 100 000 р*. через 1-3 месяца на настройке рекламы для бизнеса (*по данным hh.ru)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0963DE-72E9-430D-867D-7EBE9871C464}"/>
              </a:ext>
            </a:extLst>
          </p:cNvPr>
          <p:cNvSpPr txBox="1"/>
          <p:nvPr/>
        </p:nvSpPr>
        <p:spPr>
          <a:xfrm>
            <a:off x="200025" y="2739926"/>
            <a:ext cx="6343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Автор технологии</a:t>
            </a:r>
            <a:r>
              <a:rPr lang="lv-LV" dirty="0"/>
              <a:t> </a:t>
            </a:r>
            <a:r>
              <a:rPr lang="ru-RU" b="1" dirty="0"/>
              <a:t>Евгений Андрианов </a:t>
            </a:r>
            <a:endParaRPr lang="lv-LV" b="1" dirty="0"/>
          </a:p>
          <a:p>
            <a:r>
              <a:rPr lang="ru-RU" dirty="0"/>
              <a:t>Старт: 1 Сентября в 19:00 по МСК</a:t>
            </a:r>
            <a:r>
              <a:rPr lang="lv-LV" dirty="0"/>
              <a:t> / </a:t>
            </a:r>
            <a:r>
              <a:rPr lang="ru-RU" dirty="0"/>
              <a:t>Длительность: 4 дня</a:t>
            </a:r>
            <a:endParaRPr lang="lv-LV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4B54CA-CF79-40A1-B9C1-9613879C1187}"/>
              </a:ext>
            </a:extLst>
          </p:cNvPr>
          <p:cNvSpPr txBox="1"/>
          <p:nvPr/>
        </p:nvSpPr>
        <p:spPr>
          <a:xfrm>
            <a:off x="-985837" y="3744099"/>
            <a:ext cx="6343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az-Cyrl-AZ" b="1" i="1" dirty="0">
                <a:solidFill>
                  <a:srgbClr val="1E1E1E"/>
                </a:solidFill>
                <a:effectLst/>
                <a:latin typeface="FuturaPT"/>
                <a:hlinkClick r:id="rId7"/>
              </a:rPr>
              <a:t>ВИДЕОПРИГЛАШЕНИЕ </a:t>
            </a:r>
            <a:r>
              <a:rPr lang="az-Cyrl-AZ" b="1" i="1" dirty="0">
                <a:solidFill>
                  <a:srgbClr val="0857F9"/>
                </a:solidFill>
                <a:effectLst/>
                <a:latin typeface="FuturaPT"/>
                <a:hlinkClick r:id="rId7"/>
              </a:rPr>
              <a:t>НА ТРЕНИНГ</a:t>
            </a:r>
            <a:endParaRPr lang="az-Cyrl-AZ" b="1" i="0" dirty="0">
              <a:solidFill>
                <a:srgbClr val="1E1E1E"/>
              </a:solidFill>
              <a:effectLst/>
              <a:latin typeface="FuturaP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E85B66-35D1-47D8-9199-C354ED014ADC}"/>
              </a:ext>
            </a:extLst>
          </p:cNvPr>
          <p:cNvSpPr txBox="1"/>
          <p:nvPr/>
        </p:nvSpPr>
        <p:spPr>
          <a:xfrm>
            <a:off x="200025" y="4113431"/>
            <a:ext cx="68365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ru-RU" b="1" i="1" dirty="0">
                <a:solidFill>
                  <a:srgbClr val="1E1E1E"/>
                </a:solidFill>
                <a:effectLst/>
                <a:latin typeface="FuturaPT"/>
              </a:rPr>
            </a:br>
            <a:r>
              <a:rPr lang="ru-RU" b="1" i="1" dirty="0">
                <a:solidFill>
                  <a:srgbClr val="1E1E1E"/>
                </a:solidFill>
                <a:effectLst/>
                <a:latin typeface="FuturaPT"/>
              </a:rPr>
              <a:t>ЭТО ТРЕНИНГ НЕ ТОЛЬКО ПРО ЗАРАБОТОК,</a:t>
            </a:r>
            <a:br>
              <a:rPr lang="ru-RU" dirty="0"/>
            </a:br>
            <a:r>
              <a:rPr lang="ru-RU" b="1" i="1" dirty="0">
                <a:solidFill>
                  <a:srgbClr val="1E1E1E"/>
                </a:solidFill>
                <a:effectLst/>
                <a:latin typeface="FuturaPT"/>
              </a:rPr>
              <a:t>НО И ПРО </a:t>
            </a:r>
            <a:r>
              <a:rPr lang="ru-RU" b="1" i="1" dirty="0">
                <a:solidFill>
                  <a:srgbClr val="0857F9"/>
                </a:solidFill>
                <a:effectLst/>
                <a:latin typeface="FuturaPT"/>
              </a:rPr>
              <a:t>КОМПЛЕКСНОЕ ИЗМЕНЕНИЕ ЖИЗНИ</a:t>
            </a:r>
            <a:endParaRPr lang="lv-LV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A22E59C-5F7F-44B0-8EA0-7A1320C369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2128" y="1964979"/>
            <a:ext cx="1573454" cy="15048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9568294-4E73-4B6C-839D-D4339E72F0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1051" y="3208676"/>
            <a:ext cx="1352876" cy="150483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4AA3C64-0D6E-45A6-955E-C6795FBB77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3952" y="2991807"/>
            <a:ext cx="1497955" cy="16007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98F7D48-A81C-4105-AB3B-FAB08E48BA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9033" y="3820225"/>
            <a:ext cx="1569391" cy="17641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2F74A52-7128-4CCA-B220-3F0027E405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63840" y="3744099"/>
            <a:ext cx="1569392" cy="165562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357995F-1F3A-4B40-8E33-43722A9EB66F}"/>
              </a:ext>
            </a:extLst>
          </p:cNvPr>
          <p:cNvSpPr txBox="1"/>
          <p:nvPr/>
        </p:nvSpPr>
        <p:spPr>
          <a:xfrm>
            <a:off x="138112" y="5016431"/>
            <a:ext cx="931111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И САМОЕ ГЛАВНОЕ!Вы не только сможете получать знания как настраивать рекламу, но и сможете с легкостью находить заказчиков. </a:t>
            </a:r>
            <a:r>
              <a:rPr lang="lv-LV" dirty="0"/>
              <a:t>                                                                                     </a:t>
            </a:r>
            <a:r>
              <a:rPr lang="ru-RU" dirty="0"/>
              <a:t>Даже если нет опыта, кейсов и портфолио.</a:t>
            </a:r>
            <a:r>
              <a:rPr lang="lv-LV" dirty="0"/>
              <a:t>                                                                                                    </a:t>
            </a:r>
            <a:r>
              <a:rPr lang="ru-RU" dirty="0"/>
              <a:t>Вы будете подготовлены к диалогу</a:t>
            </a:r>
          </a:p>
          <a:p>
            <a:r>
              <a:rPr lang="ru-RU" dirty="0"/>
              <a:t>с заказчиком и сможете закрывать их на сделки.с заказчиком и сможете закрывать их на сделки.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61834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129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FuturaPT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Andris Veliks</dc:creator>
  <cp:lastModifiedBy>Andris Veliks</cp:lastModifiedBy>
  <cp:revision>3</cp:revision>
  <dcterms:created xsi:type="dcterms:W3CDTF">2022-09-01T07:30:20Z</dcterms:created>
  <dcterms:modified xsi:type="dcterms:W3CDTF">2022-09-01T08:03:45Z</dcterms:modified>
</cp:coreProperties>
</file>